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</p:sldMasterIdLst>
  <p:notesMasterIdLst>
    <p:notesMasterId r:id="rId4"/>
  </p:notesMasterIdLst>
  <p:sldIdLst>
    <p:sldId id="505" r:id="rId2"/>
    <p:sldId id="532" r:id="rId3"/>
  </p:sldIdLst>
  <p:sldSz cx="9144000" cy="6858000" type="screen4x3"/>
  <p:notesSz cx="6888163" cy="100203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00"/>
    <a:srgbClr val="008000"/>
    <a:srgbClr val="00FFCC"/>
    <a:srgbClr val="FFFF00"/>
    <a:srgbClr val="FF0000"/>
    <a:srgbClr val="00FF99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55" autoAdjust="0"/>
    <p:restoredTop sz="86486" autoAdjust="0"/>
  </p:normalViewPr>
  <p:slideViewPr>
    <p:cSldViewPr>
      <p:cViewPr varScale="1">
        <p:scale>
          <a:sx n="100" d="100"/>
          <a:sy n="100" d="100"/>
        </p:scale>
        <p:origin x="158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5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2075" y="0"/>
            <a:ext cx="29845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2293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9800" y="750888"/>
            <a:ext cx="5008563" cy="3757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293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975" y="4759325"/>
            <a:ext cx="5510213" cy="451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293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17063"/>
            <a:ext cx="29845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2293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2075" y="9517063"/>
            <a:ext cx="29845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2C09B88-D85D-44DE-9E51-F954AB2C38B7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C09B88-D85D-44DE-9E51-F954AB2C38B7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endParaRPr lang="ru-RU" altLang="en-US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 alt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C4A4A04F-58E6-4C5B-BEDD-B8E90831AD68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5" grpId="0" build="p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5CD03-71F6-4FDD-86BB-4A00545B6671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/>
          <a:p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/>
          <a:p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6A354E22-08B4-4C40-8FEC-E0C36B8D1884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B6D5D-62B8-4C8F-9566-008218A9E69E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/>
          <a:p>
            <a:fld id="{C610B23A-0674-4A6B-989F-0B6983EF7DD2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55216-C03A-4200-AD55-3F4FD854014D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05ABC-9D4D-4609-B99A-5119F6EADE72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3DACD-6D6D-4BD8-A141-A4CE57ADA377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 alt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 alt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0C973-7F9B-4170-A61B-66744A252F9F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1D96-E35C-4755-9806-DC50C738E5A9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509AC-5DEC-47FA-ADE4-3EA6468A171E}" type="slidenum">
              <a:rPr lang="ru-RU" altLang="en-US" smtClean="0"/>
              <a:pPr/>
              <a:t>‹#›</a:t>
            </a:fld>
            <a:endParaRPr lang="ru-RU" altLang="en-US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 alt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 alt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CCEBCEE7-E940-4119-93C2-34B660FFA23C}" type="slidenum">
              <a:rPr lang="ru-RU" altLang="en-US" smtClean="0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1" grpId="0" build="p"/>
    </p:bldLst>
  </p:timing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 descr="M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gradFill rotWithShape="0"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lin ang="5400000"/>
          </a:gradFill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3143240" y="392906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sz="3600" b="1" i="1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643438" y="5214950"/>
            <a:ext cx="20717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141237" y="4299595"/>
            <a:ext cx="2645893" cy="22008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6389591" y="4468469"/>
            <a:ext cx="2645893" cy="220084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11560" y="260648"/>
            <a:ext cx="820891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3800" b="1" cap="all" dirty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Ә.кекілбаев. «Аңыздың ақыры» романына 80 жыл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14115" r="13181"/>
          <a:stretch/>
        </p:blipFill>
        <p:spPr>
          <a:xfrm>
            <a:off x="1115616" y="2032421"/>
            <a:ext cx="6912768" cy="3991930"/>
          </a:xfrm>
          <a:prstGeom prst="rect">
            <a:avLst/>
          </a:prstGeom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7242048" cy="660688"/>
          </a:xfrm>
        </p:spPr>
        <p:txBody>
          <a:bodyPr>
            <a:normAutofit fontScale="90000"/>
          </a:bodyPr>
          <a:lstStyle/>
          <a:p>
            <a:r>
              <a:rPr lang="kk-KZ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Кітап көрмесімен танысу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169" y="4759571"/>
            <a:ext cx="1978807" cy="19817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401" y="739915"/>
            <a:ext cx="2194831" cy="1931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763430"/>
            <a:ext cx="2160240" cy="1931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4729976"/>
            <a:ext cx="2160240" cy="20113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080" y="2768138"/>
            <a:ext cx="2128664" cy="19157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7169" y="2702590"/>
            <a:ext cx="1978807" cy="19813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77169" y="763346"/>
            <a:ext cx="1978807" cy="190610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65401" y="2747172"/>
            <a:ext cx="2194831" cy="193674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32347" y="4759570"/>
            <a:ext cx="2248820" cy="198179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69657" y="741528"/>
            <a:ext cx="2266839" cy="192792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58307" y="2747172"/>
            <a:ext cx="2278189" cy="193674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44913" y="4759570"/>
            <a:ext cx="2291584" cy="198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844567"/>
      </p:ext>
    </p:extLst>
  </p:cSld>
  <p:clrMapOvr>
    <a:masterClrMapping/>
  </p:clrMapOvr>
  <p:transition spd="slow">
    <p:cover dir="rd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3668</TotalTime>
  <Words>13</Words>
  <Application>Microsoft Office PowerPoint</Application>
  <PresentationFormat>Экран (4:3)</PresentationFormat>
  <Paragraphs>3</Paragraphs>
  <Slides>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8" baseType="lpstr">
      <vt:lpstr>Arial</vt:lpstr>
      <vt:lpstr>Times New Roman</vt:lpstr>
      <vt:lpstr>Trebuchet MS</vt:lpstr>
      <vt:lpstr>Wingdings</vt:lpstr>
      <vt:lpstr>Wingdings 2</vt:lpstr>
      <vt:lpstr>Изящная</vt:lpstr>
      <vt:lpstr>Презентация PowerPoint</vt:lpstr>
      <vt:lpstr>Кітап көрмесімен танысу</vt:lpstr>
    </vt:vector>
  </TitlesOfParts>
  <Company>shkola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Шыѓармашылыќ ізденіс</dc:title>
  <dc:creator>Prepod</dc:creator>
  <cp:lastModifiedBy>Пользователь</cp:lastModifiedBy>
  <cp:revision>625</cp:revision>
  <cp:lastPrinted>2024-01-30T07:59:45Z</cp:lastPrinted>
  <dcterms:created xsi:type="dcterms:W3CDTF">2008-09-22T05:07:14Z</dcterms:created>
  <dcterms:modified xsi:type="dcterms:W3CDTF">2024-01-30T08:00:09Z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1218593</vt:lpwstr>
  </property>
  <property fmtid="{D5CDD505-2E9C-101B-9397-08002B2CF9AE}" pid="3" name="NXPowerLiteSettings">
    <vt:lpwstr>F6000400038000</vt:lpwstr>
  </property>
  <property fmtid="{D5CDD505-2E9C-101B-9397-08002B2CF9AE}" pid="4" name="NXPowerLiteVersion">
    <vt:lpwstr>D4.3.1</vt:lpwstr>
  </property>
</Properties>
</file>