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4" r:id="rId1"/>
  </p:sldMasterIdLst>
  <p:notesMasterIdLst>
    <p:notesMasterId r:id="rId17"/>
  </p:notesMasterIdLst>
  <p:sldIdLst>
    <p:sldId id="550" r:id="rId2"/>
    <p:sldId id="551" r:id="rId3"/>
    <p:sldId id="549" r:id="rId4"/>
    <p:sldId id="552" r:id="rId5"/>
    <p:sldId id="553" r:id="rId6"/>
    <p:sldId id="554" r:id="rId7"/>
    <p:sldId id="563" r:id="rId8"/>
    <p:sldId id="555" r:id="rId9"/>
    <p:sldId id="556" r:id="rId10"/>
    <p:sldId id="557" r:id="rId11"/>
    <p:sldId id="558" r:id="rId12"/>
    <p:sldId id="559" r:id="rId13"/>
    <p:sldId id="560" r:id="rId14"/>
    <p:sldId id="561" r:id="rId15"/>
    <p:sldId id="562" r:id="rId16"/>
  </p:sldIdLst>
  <p:sldSz cx="9144000" cy="6858000" type="screen4x3"/>
  <p:notesSz cx="6888163" cy="100203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FF00"/>
    <a:srgbClr val="008000"/>
    <a:srgbClr val="00FFCC"/>
    <a:srgbClr val="FFFF00"/>
    <a:srgbClr val="FF0000"/>
    <a:srgbClr val="00FF99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55" autoAdjust="0"/>
    <p:restoredTop sz="85035" autoAdjust="0"/>
  </p:normalViewPr>
  <p:slideViewPr>
    <p:cSldViewPr>
      <p:cViewPr varScale="1">
        <p:scale>
          <a:sx n="98" d="100"/>
          <a:sy n="98" d="100"/>
        </p:scale>
        <p:origin x="1596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4500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ru-RU"/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02075" y="0"/>
            <a:ext cx="2984500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ru-RU"/>
          </a:p>
        </p:txBody>
      </p:sp>
      <p:sp>
        <p:nvSpPr>
          <p:cNvPr id="2293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39800" y="750888"/>
            <a:ext cx="5008563" cy="37576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2293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8975" y="4759325"/>
            <a:ext cx="5510213" cy="451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2293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517063"/>
            <a:ext cx="2984500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ru-RU"/>
          </a:p>
        </p:txBody>
      </p:sp>
      <p:sp>
        <p:nvSpPr>
          <p:cNvPr id="2293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02075" y="9517063"/>
            <a:ext cx="2984500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2C09B88-D85D-44DE-9E51-F954AB2C38B7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C09B88-D85D-44DE-9E51-F954AB2C38B7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0832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C09B88-D85D-44DE-9E51-F954AB2C38B7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18278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endParaRPr lang="ru-RU" altLang="en-US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ru-RU" altLang="en-US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C4A4A04F-58E6-4C5B-BEDD-B8E90831AD68}" type="slidenum">
              <a:rPr lang="ru-RU" altLang="en-US" smtClean="0"/>
              <a:pPr/>
              <a:t>‹#›</a:t>
            </a:fld>
            <a:endParaRPr lang="ru-RU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50000">
                                          <p:val>
                                            <p:strVal val="#ppt_y+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5" grpId="0" build="p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alt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5CD03-71F6-4FDD-86BB-4A00545B6671}" type="slidenum">
              <a:rPr lang="ru-RU" altLang="en-US" smtClean="0"/>
              <a:pPr/>
              <a:t>‹#›</a:t>
            </a:fld>
            <a:endParaRPr lang="ru-RU" altLang="en-US"/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/>
          <a:p>
            <a:endParaRPr lang="ru-RU" alt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/>
          <a:p>
            <a:endParaRPr lang="ru-RU" alt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6A354E22-08B4-4C40-8FEC-E0C36B8D1884}" type="slidenum">
              <a:rPr lang="ru-RU" altLang="en-US" smtClean="0"/>
              <a:pPr/>
              <a:t>‹#›</a:t>
            </a:fld>
            <a:endParaRPr lang="ru-RU" altLang="en-US"/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alt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B6D5D-62B8-4C8F-9566-008218A9E69E}" type="slidenum">
              <a:rPr lang="ru-RU" altLang="en-US" smtClean="0"/>
              <a:pPr/>
              <a:t>‹#›</a:t>
            </a:fld>
            <a:endParaRPr lang="ru-RU" altLang="en-US"/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 alt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 alt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/>
          <a:p>
            <a:fld id="{C610B23A-0674-4A6B-989F-0B6983EF7DD2}" type="slidenum">
              <a:rPr lang="ru-RU" altLang="en-US" smtClean="0"/>
              <a:pPr/>
              <a:t>‹#›</a:t>
            </a:fld>
            <a:endParaRPr lang="ru-RU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cover dir="rd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alt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55216-C03A-4200-AD55-3F4FD854014D}" type="slidenum">
              <a:rPr lang="ru-RU" altLang="en-US" smtClean="0"/>
              <a:pPr/>
              <a:t>‹#›</a:t>
            </a:fld>
            <a:endParaRPr lang="ru-RU" altLang="en-US"/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alt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05ABC-9D4D-4609-B99A-5119F6EADE72}" type="slidenum">
              <a:rPr lang="ru-RU" altLang="en-US" smtClean="0"/>
              <a:pPr/>
              <a:t>‹#›</a:t>
            </a:fld>
            <a:endParaRPr lang="ru-RU" altLang="en-US"/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alt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3DACD-6D6D-4BD8-A141-A4CE57ADA377}" type="slidenum">
              <a:rPr lang="ru-RU" altLang="en-US" smtClean="0"/>
              <a:pPr/>
              <a:t>‹#›</a:t>
            </a:fld>
            <a:endParaRPr lang="ru-RU" altLang="en-US"/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 alt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 alt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0C973-7F9B-4170-A61B-66744A252F9F}" type="slidenum">
              <a:rPr lang="ru-RU" altLang="en-US" smtClean="0"/>
              <a:pPr/>
              <a:t>‹#›</a:t>
            </a:fld>
            <a:endParaRPr lang="ru-RU" altLang="en-US"/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alt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D1D96-E35C-4755-9806-DC50C738E5A9}" type="slidenum">
              <a:rPr lang="ru-RU" altLang="en-US" smtClean="0"/>
              <a:pPr/>
              <a:t>‹#›</a:t>
            </a:fld>
            <a:endParaRPr lang="ru-RU" altLang="en-US"/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alt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509AC-5DEC-47FA-ADE4-3EA6468A171E}" type="slidenum">
              <a:rPr lang="ru-RU" altLang="en-US" smtClean="0"/>
              <a:pPr/>
              <a:t>‹#›</a:t>
            </a:fld>
            <a:endParaRPr lang="ru-RU" altLang="en-US"/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cover dir="rd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ru-RU" alt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ru-RU" altLang="en-US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CCEBCEE7-E940-4119-93C2-34B660FFA23C}" type="slidenum">
              <a:rPr lang="ru-RU" altLang="en-US" smtClean="0"/>
              <a:pPr/>
              <a:t>‹#›</a:t>
            </a:fld>
            <a:endParaRPr lang="ru-RU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50000">
                                          <p:val>
                                            <p:strVal val="#ppt_y+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1" grpId="0" build="p"/>
    </p:bldLst>
  </p:timing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8172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255419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-1050" t="27178" r="1050" b="38493"/>
          <a:stretch/>
        </p:blipFill>
        <p:spPr>
          <a:xfrm>
            <a:off x="107504" y="26609"/>
            <a:ext cx="7920880" cy="66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945811"/>
      </p:ext>
    </p:extLst>
  </p:cSld>
  <p:clrMapOvr>
    <a:masterClrMapping/>
  </p:clrMapOvr>
  <p:transition spd="slow">
    <p:cover dir="rd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t="18983" b="47270"/>
          <a:stretch/>
        </p:blipFill>
        <p:spPr>
          <a:xfrm>
            <a:off x="179512" y="188640"/>
            <a:ext cx="7920880" cy="640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267741"/>
      </p:ext>
    </p:extLst>
  </p:cSld>
  <p:clrMapOvr>
    <a:masterClrMapping/>
  </p:clrMapOvr>
  <p:transition spd="slow">
    <p:cover dir="rd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t="19464" r="6551" b="47690"/>
          <a:stretch/>
        </p:blipFill>
        <p:spPr>
          <a:xfrm>
            <a:off x="251520" y="188640"/>
            <a:ext cx="7632848" cy="640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432952"/>
      </p:ext>
    </p:extLst>
  </p:cSld>
  <p:clrMapOvr>
    <a:masterClrMapping/>
  </p:clrMapOvr>
  <p:transition spd="slow">
    <p:cover dir="rd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260648"/>
            <a:ext cx="4104456" cy="6120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77466"/>
      </p:ext>
    </p:extLst>
  </p:cSld>
  <p:clrMapOvr>
    <a:masterClrMapping/>
  </p:clrMapOvr>
  <p:transition spd="slow">
    <p:cover dir="rd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7984" y="332656"/>
            <a:ext cx="3960440" cy="626469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401498"/>
            <a:ext cx="4078577" cy="6127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546065"/>
      </p:ext>
    </p:extLst>
  </p:cSld>
  <p:clrMapOvr>
    <a:masterClrMapping/>
  </p:clrMapOvr>
  <p:transition spd="slow">
    <p:cover dir="rd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5976" y="332657"/>
            <a:ext cx="4087936" cy="626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860418"/>
      </p:ext>
    </p:extLst>
  </p:cSld>
  <p:clrMapOvr>
    <a:masterClrMapping/>
  </p:clrMapOvr>
  <p:transition spd="slow">
    <p:cover dir="rd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9307" y="3645024"/>
            <a:ext cx="3240360" cy="302433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7906" y="395678"/>
            <a:ext cx="2930158" cy="292564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5892" y="3645024"/>
            <a:ext cx="3358713" cy="302433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0073" y="409854"/>
            <a:ext cx="2808312" cy="289729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504" y="750117"/>
            <a:ext cx="2085013" cy="2536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084049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-1326148"/>
            <a:ext cx="7776864" cy="77251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	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№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34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көп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салалы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мектеп-гимназиясы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кітапханасының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	  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4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«а» </a:t>
            </a:r>
            <a:r>
              <a:rPr lang="ru-RU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7 «ә» </a:t>
            </a:r>
            <a:r>
              <a:rPr lang="ru-RU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сыныбымен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өткізген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іс-шарасының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r>
              <a:rPr lang="kk-KZ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</a:t>
            </a:r>
            <a:r>
              <a:rPr lang="ru-RU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Хаттамасы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Өткізілген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күні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 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29.12-07.01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қаңтар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2024ж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Тақырыбы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Қыста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кітап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оқимыз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жадымызға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тоқимыз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</a:p>
          <a:p>
            <a:r>
              <a:rPr lang="kk-KZ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Қатысқан</a:t>
            </a:r>
            <a:r>
              <a:rPr lang="kk-KZ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4 </a:t>
            </a:r>
            <a:r>
              <a:rPr lang="kk-KZ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«а» және 7 «ә» сыныптары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	     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Жоспары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Оқушыларға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қысқы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демалысты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сәтті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өткізу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бағытына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көмек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беру.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Оқушыларға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кітап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оқуына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қолдау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көрсету,бағыт-бағдар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беріп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дәріптеп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насихаттау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kk-KZ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 Оқушыларды кітап оқу арқылы жеке тұлға болуына ықпал жасау.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Нәтиже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Қыста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кітап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оқимыз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жадымызға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тоқимыз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атты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шара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өтті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Шараның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мақсаты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оқушылардың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қысқы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демалыс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кезінде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кітап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оқуына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жағдай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жасау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кітап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оқуға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құштарлығын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арттыру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кітап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оқу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арқылы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жеке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тұлға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функциясын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қалыптастыру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Шараға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4«а"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7 «ә»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сынып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оқушылары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қатысты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Оқушылар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қысқы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демалыс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кезінде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оқыған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кітаптары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туралы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ойларын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ортаға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салды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Қандай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ертегілер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кітаптар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оқығанын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әсерін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қандай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мағлұмат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алғанын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айтып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берді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Оқушылардың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шараға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белсене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қатысқандары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үшін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кітапхана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кеңесі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атынан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сынып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жетекші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Фариза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Ғалиденова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мен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Оралсын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Сембайқызына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үлкен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алғыс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айтамыз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			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83943739"/>
      </p:ext>
    </p:extLst>
  </p:cSld>
  <p:clrMapOvr>
    <a:masterClrMapping/>
  </p:clrMapOvr>
  <p:transition spd="slow">
    <p:cover dir="rd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055889"/>
            <a:ext cx="6255488" cy="2767403"/>
          </a:xfrm>
        </p:spPr>
        <p:txBody>
          <a:bodyPr>
            <a:noAutofit/>
          </a:bodyPr>
          <a:lstStyle/>
          <a:p>
            <a:pPr algn="ctr"/>
            <a:r>
              <a:rPr lang="kk-KZ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қысқы</a:t>
            </a:r>
            <a:r>
              <a:rPr lang="kk-KZ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демалыс </a:t>
            </a:r>
            <a:r>
              <a:rPr lang="kk-KZ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кезінде қашықтықтан  </a:t>
            </a:r>
            <a:r>
              <a:rPr lang="kk-KZ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кітап </a:t>
            </a:r>
            <a:r>
              <a:rPr lang="kk-KZ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оқу</a:t>
            </a:r>
            <a:br>
              <a:rPr lang="kk-KZ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kk-KZ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29.12.2022 </a:t>
            </a:r>
            <a:r>
              <a:rPr lang="kk-KZ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kk-KZ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07.01.2024жж</a:t>
            </a:r>
            <a:r>
              <a:rPr lang="ru-RU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985599" y="728700"/>
            <a:ext cx="6255488" cy="2520280"/>
          </a:xfrm>
        </p:spPr>
        <p:txBody>
          <a:bodyPr>
            <a:noAutofit/>
          </a:bodyPr>
          <a:lstStyle/>
          <a:p>
            <a:pPr algn="ctr"/>
            <a:r>
              <a:rPr lang="kk-KZ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«Оқуға құштар мектеп» </a:t>
            </a:r>
          </a:p>
          <a:p>
            <a:pPr algn="ctr"/>
            <a:endParaRPr lang="kk-KZ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kk-KZ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«Қыста кітап оқимыз, жадымызға тоқимыз»</a:t>
            </a:r>
            <a:endParaRPr lang="ru-RU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000" y="188640"/>
            <a:ext cx="2047736" cy="32403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9016" y="3573016"/>
            <a:ext cx="2083523" cy="3121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837234"/>
      </p:ext>
    </p:extLst>
  </p:cSld>
  <p:clrMapOvr>
    <a:masterClrMapping/>
  </p:clrMapOvr>
  <p:transition spd="slow">
    <p:cover dir="rd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332656"/>
            <a:ext cx="8568952" cy="70173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№34 </a:t>
            </a:r>
            <a:r>
              <a:rPr lang="ru-RU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көп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салалы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мектеп-гимназиясы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кітапханасының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/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	                </a:t>
            </a:r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«г» </a:t>
            </a:r>
            <a:r>
              <a:rPr lang="ru-RU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сыныбымен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өткізген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іс-шарасының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lvl="0"/>
            <a:r>
              <a:rPr lang="kk-KZ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</a:t>
            </a:r>
            <a:r>
              <a:rPr lang="ru-RU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Хаттамасы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/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Өткізілген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күні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 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 </a:t>
            </a:r>
            <a:r>
              <a:rPr lang="ru-RU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қараша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2022ж</a:t>
            </a:r>
          </a:p>
          <a:p>
            <a:pPr lvl="0"/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Тақырыбы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Күзгі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демалыс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кезінде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кітап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оқыған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қызықты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zoom </a:t>
            </a:r>
            <a:r>
              <a:rPr lang="kk-KZ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платформасы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/>
            <a:r>
              <a:rPr lang="kk-KZ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Қатысқан: </a:t>
            </a:r>
            <a:r>
              <a:rPr lang="kk-KZ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«г» </a:t>
            </a:r>
            <a:r>
              <a:rPr lang="kk-KZ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сыныбы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Жоспары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0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Оқушыларға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кітап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тралы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түсінік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беру.</a:t>
            </a:r>
          </a:p>
          <a:p>
            <a:pPr lvl="0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Оқушыларға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кітап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оқуына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қолдау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көрсету,бағыт-бағдар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беріп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дәріптеп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насихаттау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/>
            <a:r>
              <a:rPr lang="kk-KZ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 Оқушыларды кітап оқу арқылы жеке тұлға болуына ықпал жасау.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Нәтиже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Күзгі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демалыс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кезінде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кітап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оқыған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қызықты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атты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қашықтықтан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zoom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платформасында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шара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өтті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Шараның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мақсаты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оқушылардың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қысқы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демалыс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кезінде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кітап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оқуына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жағдай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жасау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кітап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оқуға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құштарлығын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арттыру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кітап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оқу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арқылы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жеке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тұлға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функциясын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қалыптастыру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Шараға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3«г"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сынып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оқушылары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қатысты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Оқушылар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күзгі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демалыс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кезінде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оқыған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кітаптары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туралы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ойларын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ортаға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салды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Қандай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ертегілер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кітаптар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оқығанын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әсерін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қандай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мағлұмат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алғанын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айтып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берді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Оқушылардың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шараға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белсене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қатысқандары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үшін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сынып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жетекшісі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Рахила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Бертлеуова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апайына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үлкен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алғыс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айтамыз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/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</a:t>
            </a:r>
            <a:endParaRPr lang="ru-RU" sz="1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6536664"/>
      </p:ext>
    </p:extLst>
  </p:cSld>
  <p:clrMapOvr>
    <a:masterClrMapping/>
  </p:clrMapOvr>
  <p:transition spd="slow">
    <p:cover dir="rd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5370" y="3569832"/>
            <a:ext cx="2134048" cy="296179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4248" y="3597599"/>
            <a:ext cx="2160240" cy="293720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260648"/>
            <a:ext cx="2304256" cy="303096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7371" y="298902"/>
            <a:ext cx="2180893" cy="303096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520" y="3585307"/>
            <a:ext cx="2088232" cy="296179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99793" y="288575"/>
            <a:ext cx="1944216" cy="297510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44008" y="3563354"/>
            <a:ext cx="2015650" cy="293480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71626" y="288575"/>
            <a:ext cx="1895703" cy="3041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760111"/>
      </p:ext>
    </p:extLst>
  </p:cSld>
  <p:clrMapOvr>
    <a:masterClrMapping/>
  </p:clrMapOvr>
  <p:transition spd="slow">
    <p:cover dir="rd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8813145"/>
      </p:ext>
    </p:extLst>
  </p:cSld>
  <p:clrMapOvr>
    <a:masterClrMapping/>
  </p:clrMapOvr>
  <p:transition spd="slow">
    <p:cover dir="rd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43808" y="476672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kk-KZ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«Оқуға құштар мектеп» </a:t>
            </a:r>
            <a:endParaRPr lang="kk-KZ" sz="2400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kk-KZ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Балалар </a:t>
            </a:r>
            <a:r>
              <a:rPr lang="kk-KZ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жылына орай</a:t>
            </a:r>
          </a:p>
          <a:p>
            <a:pPr algn="ctr"/>
            <a:endParaRPr lang="kk-KZ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kk-KZ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«Кітаппен өткен демалыс күнім кызықты»</a:t>
            </a:r>
            <a:endParaRPr lang="ru-RU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83568" y="3861048"/>
            <a:ext cx="522007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2800" cap="all" dirty="0" smtClean="0">
                <a:ln w="500">
                  <a:solidFill>
                    <a:srgbClr val="B13F9A">
                      <a:shade val="20000"/>
                      <a:satMod val="120000"/>
                    </a:srgbClr>
                  </a:solidFill>
                </a:ln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Күзгі  </a:t>
            </a:r>
            <a:r>
              <a:rPr lang="kk-KZ" sz="2800" cap="all" dirty="0">
                <a:ln w="500">
                  <a:solidFill>
                    <a:srgbClr val="B13F9A">
                      <a:shade val="20000"/>
                      <a:satMod val="120000"/>
                    </a:srgbClr>
                  </a:solidFill>
                </a:ln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демалыс кезінде </a:t>
            </a:r>
            <a:r>
              <a:rPr lang="kk-KZ" sz="2800" cap="all" dirty="0" smtClean="0">
                <a:ln w="500">
                  <a:solidFill>
                    <a:srgbClr val="B13F9A">
                      <a:shade val="20000"/>
                      <a:satMod val="120000"/>
                    </a:srgbClr>
                  </a:solidFill>
                </a:ln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</a:t>
            </a:r>
            <a:r>
              <a:rPr lang="kk-KZ" sz="2800" cap="all" dirty="0">
                <a:ln w="500">
                  <a:solidFill>
                    <a:srgbClr val="B13F9A">
                      <a:shade val="20000"/>
                      <a:satMod val="120000"/>
                    </a:srgbClr>
                  </a:solidFill>
                </a:ln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кітап оқу</a:t>
            </a:r>
            <a:br>
              <a:rPr lang="kk-KZ" sz="2800" cap="all" dirty="0">
                <a:ln w="500">
                  <a:solidFill>
                    <a:srgbClr val="B13F9A">
                      <a:shade val="20000"/>
                      <a:satMod val="120000"/>
                    </a:srgbClr>
                  </a:solidFill>
                </a:ln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kk-KZ" sz="2800" cap="all" dirty="0">
                <a:ln w="500">
                  <a:solidFill>
                    <a:srgbClr val="B13F9A">
                      <a:shade val="20000"/>
                      <a:satMod val="120000"/>
                    </a:srgbClr>
                  </a:solidFill>
                </a:ln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lang="kk-KZ" sz="2800" cap="all" dirty="0">
                <a:ln w="500">
                  <a:solidFill>
                    <a:srgbClr val="B13F9A">
                      <a:shade val="20000"/>
                      <a:satMod val="120000"/>
                    </a:srgbClr>
                  </a:solidFill>
                </a:ln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kk-KZ" sz="2800" cap="all" dirty="0" smtClean="0">
                <a:ln w="500">
                  <a:solidFill>
                    <a:srgbClr val="B13F9A">
                      <a:shade val="20000"/>
                      <a:satMod val="120000"/>
                    </a:srgbClr>
                  </a:solidFill>
                </a:ln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30.10.2023 </a:t>
            </a:r>
            <a:r>
              <a:rPr lang="kk-KZ" sz="2800" cap="all" dirty="0">
                <a:ln w="500">
                  <a:solidFill>
                    <a:srgbClr val="B13F9A">
                      <a:shade val="20000"/>
                      <a:satMod val="120000"/>
                    </a:srgbClr>
                  </a:solidFill>
                </a:ln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– </a:t>
            </a:r>
            <a:r>
              <a:rPr lang="kk-KZ" sz="2800" cap="all" dirty="0" smtClean="0">
                <a:ln w="500">
                  <a:solidFill>
                    <a:srgbClr val="B13F9A">
                      <a:shade val="20000"/>
                      <a:satMod val="120000"/>
                    </a:srgbClr>
                  </a:solidFill>
                </a:ln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05.11.2023 жж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503281"/>
            <a:ext cx="2048434" cy="324335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3301" y="3417281"/>
            <a:ext cx="2085013" cy="3121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602483"/>
      </p:ext>
    </p:extLst>
  </p:cSld>
  <p:clrMapOvr>
    <a:masterClrMapping/>
  </p:clrMapOvr>
  <p:transition spd="slow">
    <p:cover dir="rd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476672"/>
            <a:ext cx="799288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№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 </a:t>
            </a:r>
            <a:r>
              <a:rPr lang="ru-RU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көп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салалы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мектеп-гимназиясы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кітапханасының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/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	               </a:t>
            </a:r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1-4, 5-9,10-11 </a:t>
            </a:r>
            <a:r>
              <a:rPr lang="ru-RU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сыныптармен</a:t>
            </a:r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өткізген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іс-шарасының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lvl="0"/>
            <a:r>
              <a:rPr lang="kk-KZ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</a:t>
            </a:r>
            <a:r>
              <a:rPr lang="ru-RU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Хаттамасы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/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Өткізілген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күні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 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31.12. 2022ж-08.01.2023ж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Тақырыбы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Кітаппен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өткен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демалыс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күнім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қызықты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 </a:t>
            </a:r>
            <a:r>
              <a:rPr lang="ru-RU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бейнеролик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Жоспары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0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Оқушыларға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кітап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тралы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түсінік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беру.</a:t>
            </a:r>
          </a:p>
          <a:p>
            <a:pPr lvl="0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Оқушыларға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кітап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оқуына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қолдау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көрсету,бағыт-бағдар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беріп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дәріптеп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насихаттау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/>
            <a:r>
              <a:rPr lang="kk-KZ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 Оқушыларды кітап оқу арқылы жеке тұлға болуына ықпал жасау.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Нәтиже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ru-RU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оқушыларға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қашықтықтан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кітап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оқу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шарасы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өтті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Шараның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мақсаты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оқушылардың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қысқы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демалыс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кезінде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кітап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оқуына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жағдай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жасау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кітап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оқуға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құштарлығын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арттыру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кітап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оқу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арқылы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жеке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тұлға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функциясын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қалыптастыру.Оқушылар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қысқы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демалыс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кезінде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оқыған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кітаптары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туралы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ойларын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ортаға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салды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Қандай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ертегілер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кітаптар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оқығанын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әсерін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қандай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мағлұмат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алғанын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айтып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берді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Оқушылардың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шараға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белсене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қатысқандары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үшін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сынып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жетекшілеріне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алғыс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айтамыз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25989354"/>
      </p:ext>
    </p:extLst>
  </p:cSld>
  <p:clrMapOvr>
    <a:masterClrMapping/>
  </p:clrMapOvr>
  <p:transition spd="slow">
    <p:cover dir="rd"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зящн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4173</TotalTime>
  <Words>60</Words>
  <Application>Microsoft Office PowerPoint</Application>
  <PresentationFormat>Экран (4:3)</PresentationFormat>
  <Paragraphs>64</Paragraphs>
  <Slides>15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1" baseType="lpstr">
      <vt:lpstr>Arial</vt:lpstr>
      <vt:lpstr>Times New Roman</vt:lpstr>
      <vt:lpstr>Trebuchet MS</vt:lpstr>
      <vt:lpstr>Wingdings</vt:lpstr>
      <vt:lpstr>Wingdings 2</vt:lpstr>
      <vt:lpstr>Изящная</vt:lpstr>
      <vt:lpstr>Презентация PowerPoint</vt:lpstr>
      <vt:lpstr>Презентация PowerPoint</vt:lpstr>
      <vt:lpstr>Презентация PowerPoint</vt:lpstr>
      <vt:lpstr>қысқы демалыс кезінде қашықтықтан  кітап оқу  29.12.2022 – 07.01.2024жж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shkola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Шыѓармашылыќ ізденіс</dc:title>
  <dc:creator>Prepod</dc:creator>
  <cp:lastModifiedBy>Пользователь</cp:lastModifiedBy>
  <cp:revision>638</cp:revision>
  <cp:lastPrinted>2024-01-08T06:57:34Z</cp:lastPrinted>
  <dcterms:created xsi:type="dcterms:W3CDTF">2008-09-22T05:07:14Z</dcterms:created>
  <dcterms:modified xsi:type="dcterms:W3CDTF">2024-01-08T06:57:42Z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1218593</vt:lpwstr>
  </property>
  <property fmtid="{D5CDD505-2E9C-101B-9397-08002B2CF9AE}" pid="3" name="NXPowerLiteSettings">
    <vt:lpwstr>F6000400038000</vt:lpwstr>
  </property>
  <property fmtid="{D5CDD505-2E9C-101B-9397-08002B2CF9AE}" pid="4" name="NXPowerLiteVersion">
    <vt:lpwstr>D4.3.1</vt:lpwstr>
  </property>
</Properties>
</file>