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6"/>
  </p:notesMasterIdLst>
  <p:sldIdLst>
    <p:sldId id="505" r:id="rId2"/>
    <p:sldId id="535" r:id="rId3"/>
    <p:sldId id="532" r:id="rId4"/>
    <p:sldId id="534" r:id="rId5"/>
  </p:sldIdLst>
  <p:sldSz cx="9144000" cy="6858000" type="screen4x3"/>
  <p:notesSz cx="6888163" cy="100203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  <a:srgbClr val="008000"/>
    <a:srgbClr val="00FFCC"/>
    <a:srgbClr val="FFFF00"/>
    <a:srgbClr val="FF0000"/>
    <a:srgbClr val="00FF99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5" autoAdjust="0"/>
    <p:restoredTop sz="86486" autoAdjust="0"/>
  </p:normalViewPr>
  <p:slideViewPr>
    <p:cSldViewPr>
      <p:cViewPr varScale="1">
        <p:scale>
          <a:sx n="100" d="100"/>
          <a:sy n="100" d="100"/>
        </p:scale>
        <p:origin x="153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2075" y="0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2293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9800" y="750888"/>
            <a:ext cx="5008563" cy="375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293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759325"/>
            <a:ext cx="5510213" cy="451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293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7063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2293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2075" y="9517063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2C09B88-D85D-44DE-9E51-F954AB2C38B7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09B88-D85D-44DE-9E51-F954AB2C38B7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endParaRPr lang="ru-RU" altLang="en-US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 alt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C4A4A04F-58E6-4C5B-BEDD-B8E90831AD68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5" grpId="0" build="p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CD03-71F6-4FDD-86BB-4A00545B6671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A354E22-08B4-4C40-8FEC-E0C36B8D1884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6D5D-62B8-4C8F-9566-008218A9E69E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C610B23A-0674-4A6B-989F-0B6983EF7DD2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55216-C03A-4200-AD55-3F4FD854014D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05ABC-9D4D-4609-B99A-5119F6EADE72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DACD-6D6D-4BD8-A141-A4CE57ADA377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 alt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 alt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0C973-7F9B-4170-A61B-66744A252F9F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1D96-E35C-4755-9806-DC50C738E5A9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509AC-5DEC-47FA-ADE4-3EA6468A171E}" type="slidenum">
              <a:rPr lang="ru-RU" altLang="en-US" smtClean="0"/>
              <a:pPr/>
              <a:t>‹#›</a:t>
            </a:fld>
            <a:endParaRPr lang="ru-RU" altLang="en-US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 alt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 alt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CCEBCEE7-E940-4119-93C2-34B660FFA23C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1" grpId="0" build="p"/>
    </p:bldLst>
  </p:timing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M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gradFill rotWithShape="0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0" y="0"/>
            <a:ext cx="2647950" cy="219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6722269" y="226219"/>
            <a:ext cx="2647950" cy="219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635293" y="240000"/>
            <a:ext cx="58686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36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«Ағып өткен ғұмыр»</a:t>
            </a:r>
          </a:p>
          <a:p>
            <a:pPr algn="ctr"/>
            <a:r>
              <a:rPr lang="kk-KZ" sz="36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kk-KZ" sz="36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.Ерубаев </a:t>
            </a:r>
            <a:r>
              <a:rPr lang="kk-KZ" sz="36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kk-KZ" sz="36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110 </a:t>
            </a:r>
            <a:r>
              <a:rPr lang="kk-KZ" sz="36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жаста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143240" y="392906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3600" b="1" i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43438" y="5214950"/>
            <a:ext cx="20717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b="18005"/>
          <a:stretch/>
        </p:blipFill>
        <p:spPr>
          <a:xfrm>
            <a:off x="2188369" y="1773744"/>
            <a:ext cx="4762500" cy="4535575"/>
          </a:xfrm>
          <a:prstGeom prst="rect">
            <a:avLst/>
          </a:prstGeo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3573016"/>
            <a:ext cx="4104456" cy="30243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573016"/>
            <a:ext cx="4176464" cy="30243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038" y="245379"/>
            <a:ext cx="2766442" cy="30396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231060"/>
            <a:ext cx="2880320" cy="30682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856" y="245380"/>
            <a:ext cx="2736304" cy="303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362149"/>
      </p:ext>
    </p:extLst>
  </p:cSld>
  <p:clrMapOvr>
    <a:masterClrMapping/>
  </p:clrMapOvr>
  <p:transition spd="slow">
    <p:cover dir="r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223838"/>
            <a:ext cx="9753600" cy="73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652380"/>
      </p:ext>
    </p:extLst>
  </p:cSld>
  <p:clrMapOvr>
    <a:masterClrMapping/>
  </p:clrMapOvr>
  <p:transition spd="slow">
    <p:cover dir="r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062889"/>
      </p:ext>
    </p:extLst>
  </p:cSld>
  <p:clrMapOvr>
    <a:masterClrMapping/>
  </p:clrMapOvr>
  <p:transition spd="slow">
    <p:cover dir="rd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3653</TotalTime>
  <Words>10</Words>
  <Application>Microsoft Office PowerPoint</Application>
  <PresentationFormat>Экран (4:3)</PresentationFormat>
  <Paragraphs>3</Paragraphs>
  <Slides>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10" baseType="lpstr">
      <vt:lpstr>Arial</vt:lpstr>
      <vt:lpstr>Times New Roman</vt:lpstr>
      <vt:lpstr>Trebuchet MS</vt:lpstr>
      <vt:lpstr>Wingdings</vt:lpstr>
      <vt:lpstr>Wingdings 2</vt:lpstr>
      <vt:lpstr>Изящная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shkola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Шыѓармашылыќ ізденіс</dc:title>
  <dc:creator>Prepod</dc:creator>
  <cp:lastModifiedBy>Пользователь</cp:lastModifiedBy>
  <cp:revision>626</cp:revision>
  <cp:lastPrinted>2024-01-24T07:51:15Z</cp:lastPrinted>
  <dcterms:created xsi:type="dcterms:W3CDTF">2008-09-22T05:07:14Z</dcterms:created>
  <dcterms:modified xsi:type="dcterms:W3CDTF">2024-01-24T07:52:47Z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1218593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