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4" r:id="rId1"/>
  </p:sldMasterIdLst>
  <p:notesMasterIdLst>
    <p:notesMasterId r:id="rId4"/>
  </p:notesMasterIdLst>
  <p:sldIdLst>
    <p:sldId id="505" r:id="rId2"/>
    <p:sldId id="506" r:id="rId3"/>
  </p:sldIdLst>
  <p:sldSz cx="9144000" cy="6858000" type="screen4x3"/>
  <p:notesSz cx="6888163" cy="100203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FF00"/>
    <a:srgbClr val="008000"/>
    <a:srgbClr val="00FFCC"/>
    <a:srgbClr val="FFFF00"/>
    <a:srgbClr val="FF0000"/>
    <a:srgbClr val="00FF99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55" autoAdjust="0"/>
    <p:restoredTop sz="86486" autoAdjust="0"/>
  </p:normalViewPr>
  <p:slideViewPr>
    <p:cSldViewPr>
      <p:cViewPr varScale="1">
        <p:scale>
          <a:sx n="100" d="100"/>
          <a:sy n="100" d="100"/>
        </p:scale>
        <p:origin x="158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4500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02075" y="0"/>
            <a:ext cx="2984500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ru-RU"/>
          </a:p>
        </p:txBody>
      </p:sp>
      <p:sp>
        <p:nvSpPr>
          <p:cNvPr id="2293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9800" y="750888"/>
            <a:ext cx="5008563" cy="37576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293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8975" y="4759325"/>
            <a:ext cx="5510213" cy="451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2293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517063"/>
            <a:ext cx="2984500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/>
          </a:p>
        </p:txBody>
      </p:sp>
      <p:sp>
        <p:nvSpPr>
          <p:cNvPr id="2293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02075" y="9517063"/>
            <a:ext cx="2984500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2C09B88-D85D-44DE-9E51-F954AB2C38B7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C09B88-D85D-44DE-9E51-F954AB2C38B7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endParaRPr lang="ru-RU" altLang="en-US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 alt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C4A4A04F-58E6-4C5B-BEDD-B8E90831AD68}" type="slidenum">
              <a:rPr lang="ru-RU" altLang="en-US" smtClean="0"/>
              <a:pPr/>
              <a:t>‹#›</a:t>
            </a:fld>
            <a:endParaRPr lang="ru-RU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50000">
                                          <p:val>
                                            <p:strVal val="#ppt_y+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5" grpId="0" build="p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5CD03-71F6-4FDD-86BB-4A00545B6671}" type="slidenum">
              <a:rPr lang="ru-RU" altLang="en-US" smtClean="0"/>
              <a:pPr/>
              <a:t>‹#›</a:t>
            </a:fld>
            <a:endParaRPr lang="ru-RU" altLang="en-US"/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/>
          <a:p>
            <a:endParaRPr lang="ru-RU" alt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/>
          <a:p>
            <a:endParaRPr lang="ru-RU" alt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6A354E22-08B4-4C40-8FEC-E0C36B8D1884}" type="slidenum">
              <a:rPr lang="ru-RU" altLang="en-US" smtClean="0"/>
              <a:pPr/>
              <a:t>‹#›</a:t>
            </a:fld>
            <a:endParaRPr lang="ru-RU" altLang="en-US"/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B6D5D-62B8-4C8F-9566-008218A9E69E}" type="slidenum">
              <a:rPr lang="ru-RU" altLang="en-US" smtClean="0"/>
              <a:pPr/>
              <a:t>‹#›</a:t>
            </a:fld>
            <a:endParaRPr lang="ru-RU" altLang="en-US"/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 alt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 alt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/>
          <a:p>
            <a:fld id="{C610B23A-0674-4A6B-989F-0B6983EF7DD2}" type="slidenum">
              <a:rPr lang="ru-RU" altLang="en-US" smtClean="0"/>
              <a:pPr/>
              <a:t>‹#›</a:t>
            </a:fld>
            <a:endParaRPr lang="ru-RU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55216-C03A-4200-AD55-3F4FD854014D}" type="slidenum">
              <a:rPr lang="ru-RU" altLang="en-US" smtClean="0"/>
              <a:pPr/>
              <a:t>‹#›</a:t>
            </a:fld>
            <a:endParaRPr lang="ru-RU" altLang="en-US"/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05ABC-9D4D-4609-B99A-5119F6EADE72}" type="slidenum">
              <a:rPr lang="ru-RU" altLang="en-US" smtClean="0"/>
              <a:pPr/>
              <a:t>‹#›</a:t>
            </a:fld>
            <a:endParaRPr lang="ru-RU" altLang="en-US"/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3DACD-6D6D-4BD8-A141-A4CE57ADA377}" type="slidenum">
              <a:rPr lang="ru-RU" altLang="en-US" smtClean="0"/>
              <a:pPr/>
              <a:t>‹#›</a:t>
            </a:fld>
            <a:endParaRPr lang="ru-RU" altLang="en-US"/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 alt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 alt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0C973-7F9B-4170-A61B-66744A252F9F}" type="slidenum">
              <a:rPr lang="ru-RU" altLang="en-US" smtClean="0"/>
              <a:pPr/>
              <a:t>‹#›</a:t>
            </a:fld>
            <a:endParaRPr lang="ru-RU" altLang="en-US"/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D1D96-E35C-4755-9806-DC50C738E5A9}" type="slidenum">
              <a:rPr lang="ru-RU" altLang="en-US" smtClean="0"/>
              <a:pPr/>
              <a:t>‹#›</a:t>
            </a:fld>
            <a:endParaRPr lang="ru-RU" altLang="en-US"/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509AC-5DEC-47FA-ADE4-3EA6468A171E}" type="slidenum">
              <a:rPr lang="ru-RU" altLang="en-US" smtClean="0"/>
              <a:pPr/>
              <a:t>‹#›</a:t>
            </a:fld>
            <a:endParaRPr lang="ru-RU" altLang="en-US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 alt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 altLang="en-US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CCEBCEE7-E940-4119-93C2-34B660FFA23C}" type="slidenum">
              <a:rPr lang="ru-RU" altLang="en-US" smtClean="0"/>
              <a:pPr/>
              <a:t>‹#›</a:t>
            </a:fld>
            <a:endParaRPr lang="ru-R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50000">
                                          <p:val>
                                            <p:strVal val="#ppt_y+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1" grpId="0" build="p"/>
    </p:bldLst>
  </p:timing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6" descr="M2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65938"/>
          </a:xfrm>
          <a:prstGeom prst="rect">
            <a:avLst/>
          </a:prstGeom>
          <a:gradFill rotWithShape="0">
            <a:gsLst>
              <a:gs pos="0">
                <a:srgbClr val="FC9FCB"/>
              </a:gs>
              <a:gs pos="13000">
                <a:srgbClr val="F8B049"/>
              </a:gs>
              <a:gs pos="21001">
                <a:srgbClr val="F8B049"/>
              </a:gs>
              <a:gs pos="63000">
                <a:srgbClr val="FEE7F2"/>
              </a:gs>
              <a:gs pos="67000">
                <a:srgbClr val="F952A0"/>
              </a:gs>
              <a:gs pos="69000">
                <a:srgbClr val="C50849"/>
              </a:gs>
              <a:gs pos="82001">
                <a:srgbClr val="B43E85"/>
              </a:gs>
              <a:gs pos="100000">
                <a:srgbClr val="F8B049"/>
              </a:gs>
            </a:gsLst>
            <a:lin ang="5400000"/>
          </a:gradFill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0" y="0"/>
            <a:ext cx="2647950" cy="219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6722269" y="226219"/>
            <a:ext cx="2647950" cy="219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357158" y="468862"/>
            <a:ext cx="85725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2400" b="1" i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«Бір ел-бір кітап» акциясы бойынша</a:t>
            </a:r>
          </a:p>
          <a:p>
            <a:pPr algn="ctr"/>
            <a:r>
              <a:rPr lang="kk-KZ" sz="2400" b="1" i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“Менің атым Қожа”. </a:t>
            </a:r>
            <a:endParaRPr lang="kk-KZ" sz="2400" b="1" i="1" dirty="0" smtClean="0">
              <a:ln w="1905"/>
              <a:solidFill>
                <a:srgbClr val="0000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kk-KZ" sz="2400" b="1" i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Әдеби кеш</a:t>
            </a:r>
            <a:endParaRPr lang="kk-KZ" sz="2400" b="1" i="1" dirty="0" smtClean="0">
              <a:ln w="1905"/>
              <a:solidFill>
                <a:srgbClr val="0000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kk-KZ" sz="24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Балалар жазушысы Б. Соқпақбаевтың </a:t>
            </a:r>
            <a:r>
              <a:rPr lang="kk-KZ" sz="24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туғанына </a:t>
            </a:r>
            <a:r>
              <a:rPr lang="kk-KZ" sz="24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100 </a:t>
            </a:r>
            <a:r>
              <a:rPr lang="kk-KZ" sz="24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жыл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143240" y="392906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ru-RU" sz="3600" b="1" i="1" kern="10" dirty="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643438" y="5214950"/>
            <a:ext cx="207170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747" y="2195513"/>
            <a:ext cx="8242506" cy="4329831"/>
          </a:xfrm>
          <a:prstGeom prst="rect">
            <a:avLst/>
          </a:prstGeom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96" y="332656"/>
            <a:ext cx="2927647" cy="288032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0121" y="312093"/>
            <a:ext cx="2830785" cy="28803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8785" y="3498924"/>
            <a:ext cx="2807295" cy="28834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848" y="3501008"/>
            <a:ext cx="2927648" cy="28793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43264" y="312093"/>
            <a:ext cx="2842816" cy="28803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50121" y="3501008"/>
            <a:ext cx="2862039" cy="2879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132353"/>
      </p:ext>
    </p:extLst>
  </p:cSld>
  <p:clrMapOvr>
    <a:masterClrMapping/>
  </p:clrMapOvr>
  <p:transition spd="slow">
    <p:cover dir="rd"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3967</TotalTime>
  <Words>23</Words>
  <Application>Microsoft Office PowerPoint</Application>
  <PresentationFormat>Экран (4:3)</PresentationFormat>
  <Paragraphs>5</Paragraphs>
  <Slides>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</vt:i4>
      </vt:variant>
    </vt:vector>
  </HeadingPairs>
  <TitlesOfParts>
    <vt:vector size="8" baseType="lpstr">
      <vt:lpstr>Arial</vt:lpstr>
      <vt:lpstr>Times New Roman</vt:lpstr>
      <vt:lpstr>Trebuchet MS</vt:lpstr>
      <vt:lpstr>Wingdings</vt:lpstr>
      <vt:lpstr>Wingdings 2</vt:lpstr>
      <vt:lpstr>Изящная</vt:lpstr>
      <vt:lpstr>Презентация PowerPoint</vt:lpstr>
      <vt:lpstr>Презентация PowerPoint</vt:lpstr>
    </vt:vector>
  </TitlesOfParts>
  <Company>shkola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Шыѓармашылыќ ізденіс</dc:title>
  <dc:creator>Prepod</dc:creator>
  <cp:lastModifiedBy>Пользователь</cp:lastModifiedBy>
  <cp:revision>618</cp:revision>
  <cp:lastPrinted>2024-02-14T14:30:00Z</cp:lastPrinted>
  <dcterms:created xsi:type="dcterms:W3CDTF">2008-09-22T05:07:14Z</dcterms:created>
  <dcterms:modified xsi:type="dcterms:W3CDTF">2024-02-14T14:52:46Z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1218593</vt:lpwstr>
  </property>
  <property fmtid="{D5CDD505-2E9C-101B-9397-08002B2CF9AE}" pid="3" name="NXPowerLiteSettings">
    <vt:lpwstr>F6000400038000</vt:lpwstr>
  </property>
  <property fmtid="{D5CDD505-2E9C-101B-9397-08002B2CF9AE}" pid="4" name="NXPowerLiteVersion">
    <vt:lpwstr>D4.3.1</vt:lpwstr>
  </property>
</Properties>
</file>